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70" r:id="rId3"/>
    <p:sldId id="257" r:id="rId4"/>
    <p:sldId id="269" r:id="rId5"/>
    <p:sldId id="275" r:id="rId6"/>
    <p:sldId id="276" r:id="rId7"/>
    <p:sldId id="280" r:id="rId8"/>
    <p:sldId id="281" r:id="rId9"/>
    <p:sldId id="271" r:id="rId10"/>
    <p:sldId id="272" r:id="rId11"/>
    <p:sldId id="273" r:id="rId12"/>
    <p:sldId id="274" r:id="rId13"/>
    <p:sldId id="258" r:id="rId14"/>
    <p:sldId id="262" r:id="rId15"/>
    <p:sldId id="263" r:id="rId16"/>
    <p:sldId id="260" r:id="rId17"/>
    <p:sldId id="261" r:id="rId18"/>
    <p:sldId id="264" r:id="rId19"/>
    <p:sldId id="259" r:id="rId20"/>
    <p:sldId id="266" r:id="rId21"/>
    <p:sldId id="265" r:id="rId22"/>
    <p:sldId id="267" r:id="rId23"/>
    <p:sldId id="277" r:id="rId24"/>
    <p:sldId id="278" r:id="rId25"/>
    <p:sldId id="279" r:id="rId26"/>
    <p:sldId id="26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EA3CF8-8577-4A5D-A8CB-E6CECF466D9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1D405FBA-579A-48EF-94A7-F7017B61CB46}">
      <dgm:prSet/>
      <dgm:spPr/>
      <dgm:t>
        <a:bodyPr/>
        <a:lstStyle/>
        <a:p>
          <a:pPr rtl="0"/>
          <a:r>
            <a:rPr lang="en-US" dirty="0" smtClean="0"/>
            <a:t>• Async functions are declared by prepending the word </a:t>
          </a:r>
          <a:r>
            <a:rPr lang="en-US" b="1" dirty="0" smtClean="0"/>
            <a:t>async</a:t>
          </a:r>
          <a:r>
            <a:rPr lang="en-US" dirty="0" smtClean="0"/>
            <a:t> in their declaration</a:t>
          </a:r>
          <a:endParaRPr lang="en-US" dirty="0"/>
        </a:p>
      </dgm:t>
    </dgm:pt>
    <dgm:pt modelId="{80C3649C-0F6C-47B1-92E3-7BDB8EAC7B6C}" type="parTrans" cxnId="{1B048C01-7341-4C82-BA99-599629E00BC4}">
      <dgm:prSet/>
      <dgm:spPr/>
      <dgm:t>
        <a:bodyPr/>
        <a:lstStyle/>
        <a:p>
          <a:endParaRPr lang="en-US"/>
        </a:p>
      </dgm:t>
    </dgm:pt>
    <dgm:pt modelId="{B34AAD81-FFE2-4B49-868E-C7FEEF22FE33}" type="sibTrans" cxnId="{1B048C01-7341-4C82-BA99-599629E00BC4}">
      <dgm:prSet/>
      <dgm:spPr/>
      <dgm:t>
        <a:bodyPr/>
        <a:lstStyle/>
        <a:p>
          <a:endParaRPr lang="en-US"/>
        </a:p>
      </dgm:t>
    </dgm:pt>
    <dgm:pt modelId="{EA7AC5FD-E4E6-4A80-95B4-3F603F734D59}">
      <dgm:prSet/>
      <dgm:spPr/>
      <dgm:t>
        <a:bodyPr/>
        <a:lstStyle/>
        <a:p>
          <a:pPr rtl="0"/>
          <a:r>
            <a:rPr lang="en-US" dirty="0" smtClean="0"/>
            <a:t>• Your code can be paused waiting for an Async Function with </a:t>
          </a:r>
          <a:r>
            <a:rPr lang="en-US" b="1" dirty="0" smtClean="0"/>
            <a:t>await</a:t>
          </a:r>
          <a:r>
            <a:rPr lang="en-US" dirty="0" smtClean="0"/>
            <a:t>.</a:t>
          </a:r>
          <a:endParaRPr lang="en-US" dirty="0"/>
        </a:p>
      </dgm:t>
    </dgm:pt>
    <dgm:pt modelId="{EC0B7118-508B-422F-8870-A3885AEFAD4E}" type="parTrans" cxnId="{64435FB4-F14A-4E2C-9EDF-43E3B722FDEF}">
      <dgm:prSet/>
      <dgm:spPr/>
      <dgm:t>
        <a:bodyPr/>
        <a:lstStyle/>
        <a:p>
          <a:endParaRPr lang="en-US"/>
        </a:p>
      </dgm:t>
    </dgm:pt>
    <dgm:pt modelId="{ACA92F1E-5889-44D3-9FE9-224399DC06B6}" type="sibTrans" cxnId="{64435FB4-F14A-4E2C-9EDF-43E3B722FDEF}">
      <dgm:prSet/>
      <dgm:spPr/>
      <dgm:t>
        <a:bodyPr/>
        <a:lstStyle/>
        <a:p>
          <a:endParaRPr lang="en-US"/>
        </a:p>
      </dgm:t>
    </dgm:pt>
    <dgm:pt modelId="{BCA18222-AB44-4316-A2C7-AB0680FD7604}">
      <dgm:prSet/>
      <dgm:spPr/>
      <dgm:t>
        <a:bodyPr/>
        <a:lstStyle/>
        <a:p>
          <a:pPr rtl="0"/>
          <a:r>
            <a:rPr lang="en-US" dirty="0" smtClean="0"/>
            <a:t>• </a:t>
          </a:r>
          <a:r>
            <a:rPr lang="en-US" b="1" dirty="0" smtClean="0"/>
            <a:t>await returns </a:t>
          </a:r>
          <a:r>
            <a:rPr lang="en-US" dirty="0" smtClean="0"/>
            <a:t>whatever the </a:t>
          </a:r>
          <a:r>
            <a:rPr lang="en-US" b="1" dirty="0" smtClean="0"/>
            <a:t>async function </a:t>
          </a:r>
          <a:r>
            <a:rPr lang="en-US" dirty="0" smtClean="0"/>
            <a:t>returns when it is done.</a:t>
          </a:r>
          <a:endParaRPr lang="en-US" dirty="0"/>
        </a:p>
      </dgm:t>
    </dgm:pt>
    <dgm:pt modelId="{2F6EAFD2-5C48-4B66-A4B9-831003791CC6}" type="parTrans" cxnId="{F5D2408D-5902-4D17-9425-BD772296405B}">
      <dgm:prSet/>
      <dgm:spPr/>
      <dgm:t>
        <a:bodyPr/>
        <a:lstStyle/>
        <a:p>
          <a:endParaRPr lang="en-US"/>
        </a:p>
      </dgm:t>
    </dgm:pt>
    <dgm:pt modelId="{3D0BEE0F-9AB9-4B58-AC6B-A6C3C9D70C28}" type="sibTrans" cxnId="{F5D2408D-5902-4D17-9425-BD772296405B}">
      <dgm:prSet/>
      <dgm:spPr/>
      <dgm:t>
        <a:bodyPr/>
        <a:lstStyle/>
        <a:p>
          <a:endParaRPr lang="en-US"/>
        </a:p>
      </dgm:t>
    </dgm:pt>
    <dgm:pt modelId="{626A0AC4-52AA-4C6D-A799-A4CB020E2F36}">
      <dgm:prSet/>
      <dgm:spPr/>
      <dgm:t>
        <a:bodyPr/>
        <a:lstStyle/>
        <a:p>
          <a:pPr rtl="0"/>
          <a:r>
            <a:rPr lang="en-US" dirty="0" smtClean="0"/>
            <a:t>• </a:t>
          </a:r>
          <a:r>
            <a:rPr lang="en-US" b="1" dirty="0" smtClean="0"/>
            <a:t>await</a:t>
          </a:r>
          <a:r>
            <a:rPr lang="en-US" dirty="0" smtClean="0"/>
            <a:t> can only be used </a:t>
          </a:r>
          <a:r>
            <a:rPr lang="en-US" b="1" dirty="0" smtClean="0"/>
            <a:t>inside an async function</a:t>
          </a:r>
          <a:r>
            <a:rPr lang="en-US" dirty="0" smtClean="0"/>
            <a:t>.</a:t>
          </a:r>
          <a:endParaRPr lang="en-US" dirty="0"/>
        </a:p>
      </dgm:t>
    </dgm:pt>
    <dgm:pt modelId="{9626924C-5535-4A52-BE32-DE56C350582C}" type="parTrans" cxnId="{332D6914-4D0A-48D6-9FC3-5B8588259FE1}">
      <dgm:prSet/>
      <dgm:spPr/>
      <dgm:t>
        <a:bodyPr/>
        <a:lstStyle/>
        <a:p>
          <a:endParaRPr lang="en-US"/>
        </a:p>
      </dgm:t>
    </dgm:pt>
    <dgm:pt modelId="{3E807506-EC7B-4DD8-9912-A401C1B02A20}" type="sibTrans" cxnId="{332D6914-4D0A-48D6-9FC3-5B8588259FE1}">
      <dgm:prSet/>
      <dgm:spPr/>
      <dgm:t>
        <a:bodyPr/>
        <a:lstStyle/>
        <a:p>
          <a:endParaRPr lang="en-US"/>
        </a:p>
      </dgm:t>
    </dgm:pt>
    <dgm:pt modelId="{F5F62590-ECB6-416C-97FE-23C847B69C9F}" type="pres">
      <dgm:prSet presAssocID="{83EA3CF8-8577-4A5D-A8CB-E6CECF466D91}" presName="linear" presStyleCnt="0">
        <dgm:presLayoutVars>
          <dgm:animLvl val="lvl"/>
          <dgm:resizeHandles val="exact"/>
        </dgm:presLayoutVars>
      </dgm:prSet>
      <dgm:spPr/>
      <dgm:t>
        <a:bodyPr/>
        <a:lstStyle/>
        <a:p>
          <a:endParaRPr lang="en-US"/>
        </a:p>
      </dgm:t>
    </dgm:pt>
    <dgm:pt modelId="{11A6B442-9EDC-4589-A859-42FC3B8D1307}" type="pres">
      <dgm:prSet presAssocID="{1D405FBA-579A-48EF-94A7-F7017B61CB46}" presName="parentText" presStyleLbl="node1" presStyleIdx="0" presStyleCnt="4">
        <dgm:presLayoutVars>
          <dgm:chMax val="0"/>
          <dgm:bulletEnabled val="1"/>
        </dgm:presLayoutVars>
      </dgm:prSet>
      <dgm:spPr/>
      <dgm:t>
        <a:bodyPr/>
        <a:lstStyle/>
        <a:p>
          <a:endParaRPr lang="en-US"/>
        </a:p>
      </dgm:t>
    </dgm:pt>
    <dgm:pt modelId="{A0DCA154-F91F-4008-84B2-E140276FB875}" type="pres">
      <dgm:prSet presAssocID="{B34AAD81-FFE2-4B49-868E-C7FEEF22FE33}" presName="spacer" presStyleCnt="0"/>
      <dgm:spPr/>
    </dgm:pt>
    <dgm:pt modelId="{2D0C1898-134F-4667-956D-665444E0A69E}" type="pres">
      <dgm:prSet presAssocID="{EA7AC5FD-E4E6-4A80-95B4-3F603F734D59}" presName="parentText" presStyleLbl="node1" presStyleIdx="1" presStyleCnt="4">
        <dgm:presLayoutVars>
          <dgm:chMax val="0"/>
          <dgm:bulletEnabled val="1"/>
        </dgm:presLayoutVars>
      </dgm:prSet>
      <dgm:spPr/>
      <dgm:t>
        <a:bodyPr/>
        <a:lstStyle/>
        <a:p>
          <a:endParaRPr lang="en-US"/>
        </a:p>
      </dgm:t>
    </dgm:pt>
    <dgm:pt modelId="{B71E578F-2E7C-4A87-842C-40692C0D7D69}" type="pres">
      <dgm:prSet presAssocID="{ACA92F1E-5889-44D3-9FE9-224399DC06B6}" presName="spacer" presStyleCnt="0"/>
      <dgm:spPr/>
    </dgm:pt>
    <dgm:pt modelId="{80D66266-89FF-42B1-AD63-501B61FD0F94}" type="pres">
      <dgm:prSet presAssocID="{BCA18222-AB44-4316-A2C7-AB0680FD7604}" presName="parentText" presStyleLbl="node1" presStyleIdx="2" presStyleCnt="4">
        <dgm:presLayoutVars>
          <dgm:chMax val="0"/>
          <dgm:bulletEnabled val="1"/>
        </dgm:presLayoutVars>
      </dgm:prSet>
      <dgm:spPr/>
      <dgm:t>
        <a:bodyPr/>
        <a:lstStyle/>
        <a:p>
          <a:endParaRPr lang="en-US"/>
        </a:p>
      </dgm:t>
    </dgm:pt>
    <dgm:pt modelId="{066DC9DC-0E65-4C96-ACAF-F54628AB88F3}" type="pres">
      <dgm:prSet presAssocID="{3D0BEE0F-9AB9-4B58-AC6B-A6C3C9D70C28}" presName="spacer" presStyleCnt="0"/>
      <dgm:spPr/>
    </dgm:pt>
    <dgm:pt modelId="{198C6A24-9CB2-4069-853A-889027CAC854}" type="pres">
      <dgm:prSet presAssocID="{626A0AC4-52AA-4C6D-A799-A4CB020E2F36}" presName="parentText" presStyleLbl="node1" presStyleIdx="3" presStyleCnt="4">
        <dgm:presLayoutVars>
          <dgm:chMax val="0"/>
          <dgm:bulletEnabled val="1"/>
        </dgm:presLayoutVars>
      </dgm:prSet>
      <dgm:spPr/>
      <dgm:t>
        <a:bodyPr/>
        <a:lstStyle/>
        <a:p>
          <a:endParaRPr lang="en-US"/>
        </a:p>
      </dgm:t>
    </dgm:pt>
  </dgm:ptLst>
  <dgm:cxnLst>
    <dgm:cxn modelId="{92FC7E5D-42AC-42A2-80BE-47F345DE4F78}" type="presOf" srcId="{EA7AC5FD-E4E6-4A80-95B4-3F603F734D59}" destId="{2D0C1898-134F-4667-956D-665444E0A69E}" srcOrd="0" destOrd="0" presId="urn:microsoft.com/office/officeart/2005/8/layout/vList2"/>
    <dgm:cxn modelId="{265D94A4-2C7C-4BF4-AB1B-FEAAB02ED208}" type="presOf" srcId="{1D405FBA-579A-48EF-94A7-F7017B61CB46}" destId="{11A6B442-9EDC-4589-A859-42FC3B8D1307}" srcOrd="0" destOrd="0" presId="urn:microsoft.com/office/officeart/2005/8/layout/vList2"/>
    <dgm:cxn modelId="{332D6914-4D0A-48D6-9FC3-5B8588259FE1}" srcId="{83EA3CF8-8577-4A5D-A8CB-E6CECF466D91}" destId="{626A0AC4-52AA-4C6D-A799-A4CB020E2F36}" srcOrd="3" destOrd="0" parTransId="{9626924C-5535-4A52-BE32-DE56C350582C}" sibTransId="{3E807506-EC7B-4DD8-9912-A401C1B02A20}"/>
    <dgm:cxn modelId="{DED206BB-2EBE-491A-B50E-97B124624E83}" type="presOf" srcId="{BCA18222-AB44-4316-A2C7-AB0680FD7604}" destId="{80D66266-89FF-42B1-AD63-501B61FD0F94}" srcOrd="0" destOrd="0" presId="urn:microsoft.com/office/officeart/2005/8/layout/vList2"/>
    <dgm:cxn modelId="{64435FB4-F14A-4E2C-9EDF-43E3B722FDEF}" srcId="{83EA3CF8-8577-4A5D-A8CB-E6CECF466D91}" destId="{EA7AC5FD-E4E6-4A80-95B4-3F603F734D59}" srcOrd="1" destOrd="0" parTransId="{EC0B7118-508B-422F-8870-A3885AEFAD4E}" sibTransId="{ACA92F1E-5889-44D3-9FE9-224399DC06B6}"/>
    <dgm:cxn modelId="{F5D2408D-5902-4D17-9425-BD772296405B}" srcId="{83EA3CF8-8577-4A5D-A8CB-E6CECF466D91}" destId="{BCA18222-AB44-4316-A2C7-AB0680FD7604}" srcOrd="2" destOrd="0" parTransId="{2F6EAFD2-5C48-4B66-A4B9-831003791CC6}" sibTransId="{3D0BEE0F-9AB9-4B58-AC6B-A6C3C9D70C28}"/>
    <dgm:cxn modelId="{982CD32B-6E48-4E6A-A83C-3A40218BAACA}" type="presOf" srcId="{626A0AC4-52AA-4C6D-A799-A4CB020E2F36}" destId="{198C6A24-9CB2-4069-853A-889027CAC854}" srcOrd="0" destOrd="0" presId="urn:microsoft.com/office/officeart/2005/8/layout/vList2"/>
    <dgm:cxn modelId="{9A268FDB-A0E3-49A7-93CF-15ADB64BFC9F}" type="presOf" srcId="{83EA3CF8-8577-4A5D-A8CB-E6CECF466D91}" destId="{F5F62590-ECB6-416C-97FE-23C847B69C9F}" srcOrd="0" destOrd="0" presId="urn:microsoft.com/office/officeart/2005/8/layout/vList2"/>
    <dgm:cxn modelId="{1B048C01-7341-4C82-BA99-599629E00BC4}" srcId="{83EA3CF8-8577-4A5D-A8CB-E6CECF466D91}" destId="{1D405FBA-579A-48EF-94A7-F7017B61CB46}" srcOrd="0" destOrd="0" parTransId="{80C3649C-0F6C-47B1-92E3-7BDB8EAC7B6C}" sibTransId="{B34AAD81-FFE2-4B49-868E-C7FEEF22FE33}"/>
    <dgm:cxn modelId="{0E5D0697-2076-431F-887D-02AE51765ED0}" type="presParOf" srcId="{F5F62590-ECB6-416C-97FE-23C847B69C9F}" destId="{11A6B442-9EDC-4589-A859-42FC3B8D1307}" srcOrd="0" destOrd="0" presId="urn:microsoft.com/office/officeart/2005/8/layout/vList2"/>
    <dgm:cxn modelId="{F375279A-B33B-4048-8426-BECD0131EDC9}" type="presParOf" srcId="{F5F62590-ECB6-416C-97FE-23C847B69C9F}" destId="{A0DCA154-F91F-4008-84B2-E140276FB875}" srcOrd="1" destOrd="0" presId="urn:microsoft.com/office/officeart/2005/8/layout/vList2"/>
    <dgm:cxn modelId="{8752D849-EC88-4DCD-9625-AE5E4B41AD9D}" type="presParOf" srcId="{F5F62590-ECB6-416C-97FE-23C847B69C9F}" destId="{2D0C1898-134F-4667-956D-665444E0A69E}" srcOrd="2" destOrd="0" presId="urn:microsoft.com/office/officeart/2005/8/layout/vList2"/>
    <dgm:cxn modelId="{404D12E6-47C1-4AB3-8303-36C4676FC49C}" type="presParOf" srcId="{F5F62590-ECB6-416C-97FE-23C847B69C9F}" destId="{B71E578F-2E7C-4A87-842C-40692C0D7D69}" srcOrd="3" destOrd="0" presId="urn:microsoft.com/office/officeart/2005/8/layout/vList2"/>
    <dgm:cxn modelId="{6279621C-0227-4E16-8027-53F8E3C8D992}" type="presParOf" srcId="{F5F62590-ECB6-416C-97FE-23C847B69C9F}" destId="{80D66266-89FF-42B1-AD63-501B61FD0F94}" srcOrd="4" destOrd="0" presId="urn:microsoft.com/office/officeart/2005/8/layout/vList2"/>
    <dgm:cxn modelId="{D9108D24-3D99-48BC-AD47-74834F2173A7}" type="presParOf" srcId="{F5F62590-ECB6-416C-97FE-23C847B69C9F}" destId="{066DC9DC-0E65-4C96-ACAF-F54628AB88F3}" srcOrd="5" destOrd="0" presId="urn:microsoft.com/office/officeart/2005/8/layout/vList2"/>
    <dgm:cxn modelId="{25165069-8539-420F-A40E-5AEC1BB37D95}" type="presParOf" srcId="{F5F62590-ECB6-416C-97FE-23C847B69C9F}" destId="{198C6A24-9CB2-4069-853A-889027CAC85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6B442-9EDC-4589-A859-42FC3B8D1307}">
      <dsp:nvSpPr>
        <dsp:cNvPr id="0" name=""/>
        <dsp:cNvSpPr/>
      </dsp:nvSpPr>
      <dsp:spPr>
        <a:xfrm>
          <a:off x="0" y="4356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Async functions are declared by prepending the word </a:t>
          </a:r>
          <a:r>
            <a:rPr lang="en-US" sz="2700" b="1" kern="1200" dirty="0" smtClean="0"/>
            <a:t>async</a:t>
          </a:r>
          <a:r>
            <a:rPr lang="en-US" sz="2700" kern="1200" dirty="0" smtClean="0"/>
            <a:t> in their declaration</a:t>
          </a:r>
          <a:endParaRPr lang="en-US" sz="2700" kern="1200" dirty="0"/>
        </a:p>
      </dsp:txBody>
      <dsp:txXfrm>
        <a:off x="52431" y="95995"/>
        <a:ext cx="8913644" cy="969198"/>
      </dsp:txXfrm>
    </dsp:sp>
    <dsp:sp modelId="{2D0C1898-134F-4667-956D-665444E0A69E}">
      <dsp:nvSpPr>
        <dsp:cNvPr id="0" name=""/>
        <dsp:cNvSpPr/>
      </dsp:nvSpPr>
      <dsp:spPr>
        <a:xfrm>
          <a:off x="0" y="119538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Your code can be paused waiting for an Async Function with </a:t>
          </a:r>
          <a:r>
            <a:rPr lang="en-US" sz="2700" b="1" kern="1200" dirty="0" smtClean="0"/>
            <a:t>await</a:t>
          </a:r>
          <a:r>
            <a:rPr lang="en-US" sz="2700" kern="1200" dirty="0" smtClean="0"/>
            <a:t>.</a:t>
          </a:r>
          <a:endParaRPr lang="en-US" sz="2700" kern="1200" dirty="0"/>
        </a:p>
      </dsp:txBody>
      <dsp:txXfrm>
        <a:off x="52431" y="1247815"/>
        <a:ext cx="8913644" cy="969198"/>
      </dsp:txXfrm>
    </dsp:sp>
    <dsp:sp modelId="{80D66266-89FF-42B1-AD63-501B61FD0F94}">
      <dsp:nvSpPr>
        <dsp:cNvPr id="0" name=""/>
        <dsp:cNvSpPr/>
      </dsp:nvSpPr>
      <dsp:spPr>
        <a:xfrm>
          <a:off x="0" y="234720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 returns </a:t>
          </a:r>
          <a:r>
            <a:rPr lang="en-US" sz="2700" kern="1200" dirty="0" smtClean="0"/>
            <a:t>whatever the </a:t>
          </a:r>
          <a:r>
            <a:rPr lang="en-US" sz="2700" b="1" kern="1200" dirty="0" smtClean="0"/>
            <a:t>async function </a:t>
          </a:r>
          <a:r>
            <a:rPr lang="en-US" sz="2700" kern="1200" dirty="0" smtClean="0"/>
            <a:t>returns when it is done.</a:t>
          </a:r>
          <a:endParaRPr lang="en-US" sz="2700" kern="1200" dirty="0"/>
        </a:p>
      </dsp:txBody>
      <dsp:txXfrm>
        <a:off x="52431" y="2399635"/>
        <a:ext cx="8913644" cy="969198"/>
      </dsp:txXfrm>
    </dsp:sp>
    <dsp:sp modelId="{198C6A24-9CB2-4069-853A-889027CAC854}">
      <dsp:nvSpPr>
        <dsp:cNvPr id="0" name=""/>
        <dsp:cNvSpPr/>
      </dsp:nvSpPr>
      <dsp:spPr>
        <a:xfrm>
          <a:off x="0" y="349902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a:t>
          </a:r>
          <a:r>
            <a:rPr lang="en-US" sz="2700" kern="1200" dirty="0" smtClean="0"/>
            <a:t> can only be used </a:t>
          </a:r>
          <a:r>
            <a:rPr lang="en-US" sz="2700" b="1" kern="1200" dirty="0" smtClean="0"/>
            <a:t>inside an async function</a:t>
          </a:r>
          <a:r>
            <a:rPr lang="en-US" sz="2700" kern="1200" dirty="0" smtClean="0"/>
            <a:t>.</a:t>
          </a:r>
          <a:endParaRPr lang="en-US" sz="2700" kern="1200" dirty="0"/>
        </a:p>
      </dsp:txBody>
      <dsp:txXfrm>
        <a:off x="52431" y="3551455"/>
        <a:ext cx="8913644" cy="9691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png>
</file>

<file path=ppt/media/image2.jpg>
</file>

<file path=ppt/media/image3.jpg>
</file>

<file path=ppt/media/image4.jpe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9</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10</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17</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microsoft.com/en-us/p/sphero-edu/9n2796r62xlz?rtc=1&amp;activetab=pivot:overviewtab"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8470" y="3327687"/>
            <a:ext cx="1963417"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4"/>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7817" y="3406405"/>
            <a:ext cx="1736569" cy="18542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23900" y="1958135"/>
            <a:ext cx="1973279" cy="1934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async functions that deal with value</a:t>
            </a: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graphicFrame>
        <p:nvGraphicFramePr>
          <p:cNvPr id="4" name="Diagram 3"/>
          <p:cNvGraphicFramePr/>
          <p:nvPr>
            <p:extLst>
              <p:ext uri="{D42A27DB-BD31-4B8C-83A1-F6EECF244321}">
                <p14:modId xmlns:p14="http://schemas.microsoft.com/office/powerpoint/2010/main" val="4105534495"/>
              </p:ext>
            </p:extLst>
          </p:nvPr>
        </p:nvGraphicFramePr>
        <p:xfrm>
          <a:off x="2738065" y="1453240"/>
          <a:ext cx="9018506" cy="46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async/await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1881724" y="2569025"/>
            <a:ext cx="8911687" cy="1280890"/>
          </a:xfrm>
        </p:spPr>
        <p:txBody>
          <a:bodyPr>
            <a:normAutofit/>
          </a:bodyPr>
          <a:lstStyle/>
          <a:p>
            <a:pPr algn="ctr"/>
            <a:r>
              <a:rPr lang="en-US" sz="6600" dirty="0" smtClean="0"/>
              <a:t>FUN TIME</a:t>
            </a:r>
            <a:endParaRPr lang="en-US" sz="6600" dirty="0"/>
          </a:p>
        </p:txBody>
      </p:sp>
    </p:spTree>
    <p:extLst>
      <p:ext uri="{BB962C8B-B14F-4D97-AF65-F5344CB8AC3E}">
        <p14:creationId xmlns:p14="http://schemas.microsoft.com/office/powerpoint/2010/main" val="24937259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Sphero Maze Path:</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92924" y="1538061"/>
            <a:ext cx="7580512" cy="4257675"/>
          </a:xfrm>
        </p:spPr>
      </p:pic>
    </p:spTree>
    <p:extLst>
      <p:ext uri="{BB962C8B-B14F-4D97-AF65-F5344CB8AC3E}">
        <p14:creationId xmlns:p14="http://schemas.microsoft.com/office/powerpoint/2010/main" val="38263213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JavaScript code For the sphero path :</a:t>
            </a:r>
            <a:endParaRPr lang="en-US" dirty="0"/>
          </a:p>
        </p:txBody>
      </p:sp>
      <p:sp>
        <p:nvSpPr>
          <p:cNvPr id="3" name="Content Placeholder 2"/>
          <p:cNvSpPr>
            <a:spLocks noGrp="1"/>
          </p:cNvSpPr>
          <p:nvPr>
            <p:ph sz="half" idx="1"/>
          </p:nvPr>
        </p:nvSpPr>
        <p:spPr>
          <a:xfrm>
            <a:off x="1587642" y="1669143"/>
            <a:ext cx="9916969" cy="4358193"/>
          </a:xfrm>
        </p:spPr>
        <p:txBody>
          <a:bodyPr>
            <a:normAutofit fontScale="85000" lnSpcReduction="20000"/>
          </a:bodyPr>
          <a:lstStyle/>
          <a:p>
            <a:pPr marL="0" indent="0">
              <a:buNone/>
            </a:pPr>
            <a:r>
              <a:rPr lang="en-US" dirty="0" err="1"/>
              <a:t>async</a:t>
            </a:r>
            <a:r>
              <a:rPr lang="en-US" dirty="0"/>
              <a:t> function </a:t>
            </a:r>
            <a:r>
              <a:rPr lang="en-US" dirty="0" err="1"/>
              <a:t>startProgram</a:t>
            </a:r>
            <a:r>
              <a:rPr lang="en-US" dirty="0"/>
              <a:t>() {</a:t>
            </a:r>
          </a:p>
          <a:p>
            <a:pPr marL="0" indent="0">
              <a:buNone/>
            </a:pPr>
            <a:r>
              <a:rPr lang="en-US" dirty="0"/>
              <a:t>	</a:t>
            </a:r>
            <a:r>
              <a:rPr lang="en-US" dirty="0" err="1"/>
              <a:t>setMainLed</a:t>
            </a:r>
            <a:r>
              <a:rPr lang="en-US" dirty="0"/>
              <a:t>({ r: 111, g: 255, b: 24 });</a:t>
            </a:r>
          </a:p>
          <a:p>
            <a:pPr marL="0" indent="0">
              <a:buNone/>
            </a:pPr>
            <a:r>
              <a:rPr lang="en-US" dirty="0"/>
              <a:t>	await roll(0, 40, 2.6);</a:t>
            </a:r>
          </a:p>
          <a:p>
            <a:pPr marL="0" indent="0">
              <a:buNone/>
            </a:pPr>
            <a:r>
              <a:rPr lang="en-US" dirty="0"/>
              <a:t>	await delay(2);</a:t>
            </a:r>
          </a:p>
          <a:p>
            <a:pPr marL="0" indent="0">
              <a:buNone/>
            </a:pPr>
            <a:r>
              <a:rPr lang="en-US" dirty="0"/>
              <a:t>	await fade({ r: 57, g: 255, b: 2 }, { r: 255, g: 4, b: 21 }, 1);</a:t>
            </a:r>
          </a:p>
          <a:p>
            <a:pPr marL="0" indent="0">
              <a:buNone/>
            </a:pPr>
            <a:r>
              <a:rPr lang="en-US" dirty="0"/>
              <a:t>	await fade({ r: 255, g: 21, b: 73 }, { r: 75, g: 255, b: 23 }, 1);</a:t>
            </a:r>
          </a:p>
          <a:p>
            <a:pPr marL="0" indent="0">
              <a:buNone/>
            </a:pPr>
            <a:r>
              <a:rPr lang="en-US" dirty="0"/>
              <a:t>	await delay(3);</a:t>
            </a:r>
          </a:p>
          <a:p>
            <a:pPr marL="0" indent="0">
              <a:buNone/>
            </a:pPr>
            <a:r>
              <a:rPr lang="en-US" dirty="0"/>
              <a:t>	await roll(90, 40, 2.5);</a:t>
            </a:r>
          </a:p>
          <a:p>
            <a:pPr marL="0" indent="0">
              <a:buNone/>
            </a:pPr>
            <a:r>
              <a:rPr lang="en-US" dirty="0"/>
              <a:t>	await fade({ r: 49, g: 255, b: 19 }, { r: 255, g: 3, b: 31 }, 1);</a:t>
            </a:r>
          </a:p>
          <a:p>
            <a:pPr marL="0" indent="0">
              <a:buNone/>
            </a:pPr>
            <a:r>
              <a:rPr lang="en-US" dirty="0"/>
              <a:t>	await fade({ r: 255, g: 21, b: 73 }, { r: 52, g: 255, b: 3 }, 1);</a:t>
            </a:r>
          </a:p>
          <a:p>
            <a:pPr marL="0" indent="0">
              <a:buNone/>
            </a:pPr>
            <a:r>
              <a:rPr lang="en-US" dirty="0"/>
              <a:t>	await roll(0, 40, 2.5);</a:t>
            </a:r>
          </a:p>
          <a:p>
            <a:pPr marL="0" indent="0">
              <a:buNone/>
            </a:pPr>
            <a:r>
              <a:rPr lang="en-US" dirty="0"/>
              <a:t>	await speak('destination reached thank you ', true);</a:t>
            </a:r>
          </a:p>
          <a:p>
            <a:pPr marL="0" indent="0">
              <a:buNone/>
            </a:pPr>
            <a:r>
              <a:rPr lang="en-US" dirty="0"/>
              <a:t>	</a:t>
            </a:r>
            <a:r>
              <a:rPr lang="en-US" dirty="0" err="1"/>
              <a:t>stopRoll</a:t>
            </a:r>
            <a:r>
              <a:rPr lang="en-US" dirty="0"/>
              <a:t>();</a:t>
            </a:r>
          </a:p>
          <a:p>
            <a:pPr marL="0" indent="0">
              <a:buNone/>
            </a:pPr>
            <a:r>
              <a:rPr lang="en-US" dirty="0"/>
              <a:t>}</a:t>
            </a:r>
          </a:p>
          <a:p>
            <a:pPr marL="0" indent="0">
              <a:buNone/>
            </a:pPr>
            <a:endParaRPr lang="en-US" dirty="0"/>
          </a:p>
        </p:txBody>
      </p:sp>
    </p:spTree>
    <p:extLst>
      <p:ext uri="{BB962C8B-B14F-4D97-AF65-F5344CB8AC3E}">
        <p14:creationId xmlns:p14="http://schemas.microsoft.com/office/powerpoint/2010/main" val="36976667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sphero.</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a:t>
            </a:r>
            <a:r>
              <a:rPr lang="en-US" dirty="0" err="1" smtClean="0"/>
              <a:t>Spheros</a:t>
            </a:r>
            <a:r>
              <a:rPr lang="en-US" dirty="0" smtClean="0"/>
              <a:t> available: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80" y="1905000"/>
            <a:ext cx="3032702" cy="232487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320" y="1905000"/>
            <a:ext cx="3201119" cy="2586057"/>
          </a:xfrm>
          <a:prstGeom prst="rect">
            <a:avLst/>
          </a:prstGeom>
        </p:spPr>
      </p:pic>
      <p:pic>
        <p:nvPicPr>
          <p:cNvPr id="11"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223" y="2046908"/>
            <a:ext cx="2709102" cy="2302240"/>
          </a:xfrm>
          <a:prstGeom prst="rect">
            <a:avLst/>
          </a:prstGeom>
        </p:spPr>
      </p:pic>
      <p:sp>
        <p:nvSpPr>
          <p:cNvPr id="12" name="Title 1"/>
          <p:cNvSpPr txBox="1">
            <a:spLocks/>
          </p:cNvSpPr>
          <p:nvPr/>
        </p:nvSpPr>
        <p:spPr>
          <a:xfrm>
            <a:off x="1602183"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SPRK+</a:t>
            </a:r>
            <a:endParaRPr lang="en-US" sz="2800" dirty="0">
              <a:latin typeface="Georgia" panose="02040502050405020303" pitchFamily="18" charset="0"/>
            </a:endParaRPr>
          </a:p>
        </p:txBody>
      </p:sp>
      <p:sp>
        <p:nvSpPr>
          <p:cNvPr id="14" name="Title 1"/>
          <p:cNvSpPr txBox="1">
            <a:spLocks/>
          </p:cNvSpPr>
          <p:nvPr/>
        </p:nvSpPr>
        <p:spPr>
          <a:xfrm>
            <a:off x="9693408"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latin typeface="Georgia" panose="02040502050405020303" pitchFamily="18" charset="0"/>
              </a:rPr>
              <a:t>Bolt</a:t>
            </a:r>
          </a:p>
        </p:txBody>
      </p:sp>
      <p:sp>
        <p:nvSpPr>
          <p:cNvPr id="15" name="Title 1"/>
          <p:cNvSpPr txBox="1">
            <a:spLocks/>
          </p:cNvSpPr>
          <p:nvPr/>
        </p:nvSpPr>
        <p:spPr>
          <a:xfrm>
            <a:off x="6041322" y="4759262"/>
            <a:ext cx="1416731" cy="656050"/>
          </a:xfrm>
          <a:prstGeom prst="rect">
            <a:avLst/>
          </a:prstGeom>
        </p:spPr>
        <p:txBody>
          <a:bodyPr vert="horz" lIns="91440" tIns="45720" rIns="91440" bIns="45720" rtlCol="0" anchor="t">
            <a:normAutofit fontScale="8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err="1">
                <a:latin typeface="Georgia" panose="02040502050405020303" pitchFamily="18" charset="0"/>
              </a:rPr>
              <a:t>Darkside</a:t>
            </a:r>
            <a:r>
              <a:rPr lang="en-US" sz="2800" dirty="0">
                <a:latin typeface="Georgia" panose="02040502050405020303" pitchFamily="18" charset="0"/>
              </a:rPr>
              <a:t> Ollie</a:t>
            </a:r>
          </a:p>
        </p:txBody>
      </p:sp>
    </p:spTree>
    <p:extLst>
      <p:ext uri="{BB962C8B-B14F-4D97-AF65-F5344CB8AC3E}">
        <p14:creationId xmlns:p14="http://schemas.microsoft.com/office/powerpoint/2010/main" val="329239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4286"/>
          <a:stretch/>
        </p:blipFill>
        <p:spPr>
          <a:xfrm>
            <a:off x="2117594" y="3523251"/>
            <a:ext cx="2709102" cy="237974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2271" b="18128"/>
          <a:stretch/>
        </p:blipFill>
        <p:spPr>
          <a:xfrm>
            <a:off x="2117594" y="387740"/>
            <a:ext cx="2614063" cy="242803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384" y="387739"/>
            <a:ext cx="3955968" cy="4851917"/>
          </a:xfrm>
          <a:prstGeom prst="rect">
            <a:avLst/>
          </a:prstGeom>
        </p:spPr>
      </p:pic>
      <p:sp>
        <p:nvSpPr>
          <p:cNvPr id="8" name="Rectangle 7"/>
          <p:cNvSpPr/>
          <p:nvPr/>
        </p:nvSpPr>
        <p:spPr>
          <a:xfrm>
            <a:off x="2747997" y="2929811"/>
            <a:ext cx="1353256" cy="369332"/>
          </a:xfrm>
          <a:prstGeom prst="rect">
            <a:avLst/>
          </a:prstGeom>
        </p:spPr>
        <p:txBody>
          <a:bodyPr wrap="none">
            <a:spAutoFit/>
          </a:bodyPr>
          <a:lstStyle/>
          <a:p>
            <a:r>
              <a:rPr lang="en-US" dirty="0"/>
              <a:t>Sphero 2.0</a:t>
            </a:r>
          </a:p>
        </p:txBody>
      </p:sp>
      <p:sp>
        <p:nvSpPr>
          <p:cNvPr id="9" name="Rectangle 8"/>
          <p:cNvSpPr/>
          <p:nvPr/>
        </p:nvSpPr>
        <p:spPr>
          <a:xfrm>
            <a:off x="3134552" y="6241143"/>
            <a:ext cx="675185" cy="369332"/>
          </a:xfrm>
          <a:prstGeom prst="rect">
            <a:avLst/>
          </a:prstGeom>
        </p:spPr>
        <p:txBody>
          <a:bodyPr wrap="none">
            <a:spAutoFit/>
          </a:bodyPr>
          <a:lstStyle/>
          <a:p>
            <a:r>
              <a:rPr lang="en-US" dirty="0"/>
              <a:t>Ollie</a:t>
            </a:r>
          </a:p>
        </p:txBody>
      </p:sp>
      <p:sp>
        <p:nvSpPr>
          <p:cNvPr id="10" name="Rectangle 9"/>
          <p:cNvSpPr/>
          <p:nvPr/>
        </p:nvSpPr>
        <p:spPr>
          <a:xfrm>
            <a:off x="9276388" y="5718330"/>
            <a:ext cx="673582" cy="369332"/>
          </a:xfrm>
          <a:prstGeom prst="rect">
            <a:avLst/>
          </a:prstGeom>
        </p:spPr>
        <p:txBody>
          <a:bodyPr wrap="none">
            <a:spAutoFit/>
          </a:bodyPr>
          <a:lstStyle/>
          <a:p>
            <a:r>
              <a:rPr lang="en-US" dirty="0" smtClean="0"/>
              <a:t>MINI</a:t>
            </a:r>
            <a:endParaRPr lang="en-US" dirty="0"/>
          </a:p>
        </p:txBody>
      </p:sp>
    </p:spTree>
    <p:extLst>
      <p:ext uri="{BB962C8B-B14F-4D97-AF65-F5344CB8AC3E}">
        <p14:creationId xmlns:p14="http://schemas.microsoft.com/office/powerpoint/2010/main" val="21846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features </a:t>
            </a:r>
            <a:r>
              <a:rPr lang="en-US" dirty="0"/>
              <a:t>o</a:t>
            </a:r>
            <a:r>
              <a:rPr lang="en-US" dirty="0" smtClean="0"/>
              <a:t>f </a:t>
            </a:r>
            <a:r>
              <a:rPr lang="en-US" dirty="0" err="1" smtClean="0"/>
              <a:t>sphero</a:t>
            </a:r>
            <a:endParaRPr lang="en-US" dirty="0"/>
          </a:p>
        </p:txBody>
      </p:sp>
      <p:sp>
        <p:nvSpPr>
          <p:cNvPr id="3" name="Content Placeholder 2"/>
          <p:cNvSpPr>
            <a:spLocks noGrp="1"/>
          </p:cNvSpPr>
          <p:nvPr>
            <p:ph idx="1"/>
          </p:nvPr>
        </p:nvSpPr>
        <p:spPr/>
        <p:txBody>
          <a:bodyPr>
            <a:normAutofit/>
          </a:bodyPr>
          <a:lstStyle/>
          <a:p>
            <a:r>
              <a:rPr lang="en-US" dirty="0"/>
              <a:t>Control System &amp; </a:t>
            </a:r>
            <a:r>
              <a:rPr lang="en-US" dirty="0" smtClean="0"/>
              <a:t>Motors</a:t>
            </a:r>
          </a:p>
          <a:p>
            <a:r>
              <a:rPr lang="en-US" dirty="0" smtClean="0"/>
              <a:t>Lights</a:t>
            </a:r>
          </a:p>
          <a:p>
            <a:r>
              <a:rPr lang="en-US" dirty="0" smtClean="0"/>
              <a:t>SENSORS</a:t>
            </a:r>
          </a:p>
          <a:p>
            <a:r>
              <a:rPr lang="en-US" dirty="0" smtClean="0"/>
              <a:t>IMU(Inertial </a:t>
            </a:r>
            <a:r>
              <a:rPr lang="en-US" dirty="0"/>
              <a:t>Measurement </a:t>
            </a:r>
            <a:r>
              <a:rPr lang="en-US" dirty="0" smtClean="0"/>
              <a:t>Unit)</a:t>
            </a:r>
          </a:p>
          <a:p>
            <a:r>
              <a:rPr lang="en-US" dirty="0"/>
              <a:t>Accelerometer and </a:t>
            </a:r>
            <a:r>
              <a:rPr lang="en-US" dirty="0" err="1" smtClean="0"/>
              <a:t>Gyrometer</a:t>
            </a:r>
            <a:endParaRPr lang="en-US" dirty="0"/>
          </a:p>
          <a:p>
            <a:r>
              <a:rPr lang="en-US" dirty="0" smtClean="0"/>
              <a:t>Collision Detection</a:t>
            </a:r>
          </a:p>
          <a:p>
            <a:r>
              <a:rPr lang="en-US" dirty="0" smtClean="0"/>
              <a:t>Locator</a:t>
            </a:r>
          </a:p>
          <a:p>
            <a:r>
              <a:rPr lang="en-US" dirty="0" smtClean="0"/>
              <a:t>Bluetooth</a:t>
            </a:r>
          </a:p>
          <a:p>
            <a:endParaRPr lang="en-US" dirty="0"/>
          </a:p>
          <a:p>
            <a:endParaRPr lang="en-US" dirty="0"/>
          </a:p>
        </p:txBody>
      </p:sp>
    </p:spTree>
    <p:extLst>
      <p:ext uri="{BB962C8B-B14F-4D97-AF65-F5344CB8AC3E}">
        <p14:creationId xmlns:p14="http://schemas.microsoft.com/office/powerpoint/2010/main" val="3524243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 with </a:t>
            </a:r>
            <a:r>
              <a:rPr lang="en-US" dirty="0" err="1"/>
              <a:t>s</a:t>
            </a:r>
            <a:r>
              <a:rPr lang="en-US" dirty="0" err="1" smtClean="0"/>
              <a:t>phero</a:t>
            </a:r>
            <a:endParaRPr lang="en-US" dirty="0"/>
          </a:p>
        </p:txBody>
      </p:sp>
      <p:sp>
        <p:nvSpPr>
          <p:cNvPr id="3" name="Content Placeholder 2"/>
          <p:cNvSpPr>
            <a:spLocks noGrp="1"/>
          </p:cNvSpPr>
          <p:nvPr>
            <p:ph idx="1"/>
          </p:nvPr>
        </p:nvSpPr>
        <p:spPr/>
        <p:txBody>
          <a:bodyPr/>
          <a:lstStyle/>
          <a:p>
            <a:r>
              <a:rPr lang="en-US" dirty="0" smtClean="0"/>
              <a:t>Download </a:t>
            </a:r>
            <a:r>
              <a:rPr lang="en-US" dirty="0" err="1" smtClean="0"/>
              <a:t>sphero</a:t>
            </a:r>
            <a:r>
              <a:rPr lang="en-US" dirty="0" smtClean="0"/>
              <a:t> </a:t>
            </a:r>
            <a:r>
              <a:rPr lang="en-US" dirty="0" err="1"/>
              <a:t>edu</a:t>
            </a:r>
            <a:r>
              <a:rPr lang="en-US" dirty="0"/>
              <a:t> </a:t>
            </a:r>
            <a:r>
              <a:rPr lang="en-US" dirty="0" smtClean="0"/>
              <a:t>app </a:t>
            </a:r>
            <a:r>
              <a:rPr lang="en-US" dirty="0" smtClean="0"/>
              <a:t>.</a:t>
            </a:r>
            <a:r>
              <a:rPr lang="en-US" dirty="0"/>
              <a:t/>
            </a:r>
            <a:br>
              <a:rPr lang="en-US" dirty="0"/>
            </a:br>
            <a:r>
              <a:rPr lang="en-US" dirty="0">
                <a:hlinkClick r:id="rId2"/>
              </a:rPr>
              <a:t>https://</a:t>
            </a:r>
            <a:r>
              <a:rPr lang="en-US" dirty="0" smtClean="0">
                <a:hlinkClick r:id="rId2"/>
              </a:rPr>
              <a:t>www.microsoft.com/en-us/p/sphero-edu/9n2796r62xlz?rtc=1&amp;activetab=pivot:overviewtab</a:t>
            </a:r>
            <a:endParaRPr lang="en-US" dirty="0" smtClean="0"/>
          </a:p>
          <a:p>
            <a:r>
              <a:rPr lang="en-US" dirty="0" smtClean="0"/>
              <a:t>Connect your </a:t>
            </a:r>
            <a:r>
              <a:rPr lang="en-US" dirty="0" err="1" smtClean="0"/>
              <a:t>sphero</a:t>
            </a:r>
            <a:r>
              <a:rPr lang="en-US" dirty="0" smtClean="0"/>
              <a:t> to device using USB.</a:t>
            </a:r>
          </a:p>
          <a:p>
            <a:r>
              <a:rPr lang="en-US" dirty="0" smtClean="0"/>
              <a:t>Go to drive and choose your </a:t>
            </a:r>
            <a:r>
              <a:rPr lang="en-US" dirty="0" err="1" smtClean="0"/>
              <a:t>sphero</a:t>
            </a:r>
            <a:r>
              <a:rPr lang="en-US" dirty="0" smtClean="0"/>
              <a:t> to connect</a:t>
            </a:r>
            <a:r>
              <a:rPr lang="en-US" dirty="0" smtClean="0"/>
              <a:t>.</a:t>
            </a:r>
            <a:endParaRPr lang="en-US" dirty="0"/>
          </a:p>
          <a:p>
            <a:endParaRPr lang="en-US" dirty="0"/>
          </a:p>
        </p:txBody>
      </p:sp>
    </p:spTree>
    <p:extLst>
      <p:ext uri="{BB962C8B-B14F-4D97-AF65-F5344CB8AC3E}">
        <p14:creationId xmlns:p14="http://schemas.microsoft.com/office/powerpoint/2010/main" val="3257977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5907" y="1996440"/>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1915</TotalTime>
  <Words>1043</Words>
  <Application>Microsoft Office PowerPoint</Application>
  <PresentationFormat>Widescreen</PresentationFormat>
  <Paragraphs>178</Paragraphs>
  <Slides>26</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Different types of Spheros available:</vt:lpstr>
      <vt:lpstr>PowerPoint Presentation</vt:lpstr>
      <vt:lpstr>Important features of sphero</vt:lpstr>
      <vt:lpstr>Getting started with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FUN TIME</vt:lpstr>
      <vt:lpstr>The Sphero Maze Path:</vt:lpstr>
      <vt:lpstr>JavaScript code For the sphero path :</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Kukunoor,Keerthi Sree</cp:lastModifiedBy>
  <cp:revision>37</cp:revision>
  <dcterms:created xsi:type="dcterms:W3CDTF">2018-11-10T23:57:21Z</dcterms:created>
  <dcterms:modified xsi:type="dcterms:W3CDTF">2018-11-19T01:44:30Z</dcterms:modified>
</cp:coreProperties>
</file>

<file path=docProps/thumbnail.jpeg>
</file>